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jamin Barsch" userId="c77eb553-7a76-4d64-bd85-609552c945c6" providerId="ADAL" clId="{46771893-2F81-493D-9E26-A37EBE73BED3}"/>
    <pc:docChg chg="undo redo custSel addSld delSld modSld">
      <pc:chgData name="Binjamin Barsch" userId="c77eb553-7a76-4d64-bd85-609552c945c6" providerId="ADAL" clId="{46771893-2F81-493D-9E26-A37EBE73BED3}" dt="2022-05-08T11:35:56.946" v="54" actId="404"/>
      <pc:docMkLst>
        <pc:docMk/>
      </pc:docMkLst>
      <pc:sldChg chg="addSp delSp modSp add mod">
        <pc:chgData name="Binjamin Barsch" userId="c77eb553-7a76-4d64-bd85-609552c945c6" providerId="ADAL" clId="{46771893-2F81-493D-9E26-A37EBE73BED3}" dt="2022-05-08T11:34:35.503" v="12" actId="1076"/>
        <pc:sldMkLst>
          <pc:docMk/>
          <pc:sldMk cId="1188256717" sldId="298"/>
        </pc:sldMkLst>
        <pc:spChg chg="mod">
          <ac:chgData name="Binjamin Barsch" userId="c77eb553-7a76-4d64-bd85-609552c945c6" providerId="ADAL" clId="{46771893-2F81-493D-9E26-A37EBE73BED3}" dt="2022-05-08T11:34:32.944" v="11"/>
          <ac:spMkLst>
            <pc:docMk/>
            <pc:sldMk cId="1188256717" sldId="298"/>
            <ac:spMk id="2" creationId="{596BEED9-99A9-49D7-B2B7-320E9625784A}"/>
          </ac:spMkLst>
        </pc:spChg>
        <pc:spChg chg="add mod">
          <ac:chgData name="Binjamin Barsch" userId="c77eb553-7a76-4d64-bd85-609552c945c6" providerId="ADAL" clId="{46771893-2F81-493D-9E26-A37EBE73BED3}" dt="2022-05-08T11:33:57.122" v="1" actId="478"/>
          <ac:spMkLst>
            <pc:docMk/>
            <pc:sldMk cId="1188256717" sldId="298"/>
            <ac:spMk id="4" creationId="{952287D8-D793-4956-B8B2-2CEA30827348}"/>
          </ac:spMkLst>
        </pc:spChg>
        <pc:picChg chg="del">
          <ac:chgData name="Binjamin Barsch" userId="c77eb553-7a76-4d64-bd85-609552c945c6" providerId="ADAL" clId="{46771893-2F81-493D-9E26-A37EBE73BED3}" dt="2022-05-08T11:33:57.122" v="1" actId="478"/>
          <ac:picMkLst>
            <pc:docMk/>
            <pc:sldMk cId="1188256717" sldId="298"/>
            <ac:picMk id="5" creationId="{19509EEA-D49C-4622-92FE-E31671A0F360}"/>
          </ac:picMkLst>
        </pc:picChg>
        <pc:picChg chg="add mod">
          <ac:chgData name="Binjamin Barsch" userId="c77eb553-7a76-4d64-bd85-609552c945c6" providerId="ADAL" clId="{46771893-2F81-493D-9E26-A37EBE73BED3}" dt="2022-05-08T11:34:35.503" v="12" actId="1076"/>
          <ac:picMkLst>
            <pc:docMk/>
            <pc:sldMk cId="1188256717" sldId="298"/>
            <ac:picMk id="7" creationId="{441B178E-A207-40FA-B904-A0717D085811}"/>
          </ac:picMkLst>
        </pc:picChg>
      </pc:sldChg>
      <pc:sldChg chg="addSp delSp modSp new add del mod">
        <pc:chgData name="Binjamin Barsch" userId="c77eb553-7a76-4d64-bd85-609552c945c6" providerId="ADAL" clId="{46771893-2F81-493D-9E26-A37EBE73BED3}" dt="2022-05-08T11:35:56.946" v="54" actId="404"/>
        <pc:sldMkLst>
          <pc:docMk/>
          <pc:sldMk cId="1729434044" sldId="299"/>
        </pc:sldMkLst>
        <pc:spChg chg="mod">
          <ac:chgData name="Binjamin Barsch" userId="c77eb553-7a76-4d64-bd85-609552c945c6" providerId="ADAL" clId="{46771893-2F81-493D-9E26-A37EBE73BED3}" dt="2022-05-08T11:35:56.946" v="54" actId="404"/>
          <ac:spMkLst>
            <pc:docMk/>
            <pc:sldMk cId="1729434044" sldId="299"/>
            <ac:spMk id="2" creationId="{956728C2-AF94-47DE-A5E5-C2CB80B515AE}"/>
          </ac:spMkLst>
        </pc:spChg>
        <pc:spChg chg="add del">
          <ac:chgData name="Binjamin Barsch" userId="c77eb553-7a76-4d64-bd85-609552c945c6" providerId="ADAL" clId="{46771893-2F81-493D-9E26-A37EBE73BED3}" dt="2022-05-08T11:35:35.030" v="23" actId="22"/>
          <ac:spMkLst>
            <pc:docMk/>
            <pc:sldMk cId="1729434044" sldId="299"/>
            <ac:spMk id="3" creationId="{5728C78A-3EE9-4843-A424-6268D8EB314C}"/>
          </ac:spMkLst>
        </pc:spChg>
        <pc:picChg chg="add del mod ord">
          <ac:chgData name="Binjamin Barsch" userId="c77eb553-7a76-4d64-bd85-609552c945c6" providerId="ADAL" clId="{46771893-2F81-493D-9E26-A37EBE73BED3}" dt="2022-05-08T11:35:35.030" v="23" actId="22"/>
          <ac:picMkLst>
            <pc:docMk/>
            <pc:sldMk cId="1729434044" sldId="299"/>
            <ac:picMk id="5" creationId="{8CFA0798-7F85-4ADA-B647-D6C49E656E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1A5-25D1-4C19-BE0C-CA6B11B34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15FC7-9ACA-4A8D-9601-A2688593A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0A1D-C370-410B-A3E1-5B3DE75B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3780-C547-43AA-9C7F-3D435893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25B73-5668-46A3-A1E5-EAAE7405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650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543-2F0A-4254-928C-14AC05B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FE06A-8654-4DF3-BEAB-AEEE2E40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19E7-1351-422B-94CA-92F2EF8B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606E-ABC5-4F37-BE39-E696B6AD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C54F-F9F3-448F-9E42-0D03ED29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28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2C497-D0FD-4FA9-AA20-71DE9E8CB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BEE22-88B9-4EBB-9785-8CEF6E6C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8ED1-2C8E-4962-A660-E57C8279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7C7A-2CCE-48BE-95C7-97D4CC34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78D6-C391-4C13-A020-4160E378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884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2357-47A1-4A33-9E11-E03394E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AEA4-81B4-4883-A86D-FEAA40EE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5208-8194-44C6-9B7F-8041F7CF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57B43-781A-4F22-9D8D-31B6673B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9C0B-B5F3-4ADC-B4FD-67D66691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118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684-A3FB-4C8B-9274-5046E665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6860D-3C64-4462-80BA-8CEA853C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35DA-D054-4216-B9B2-F6D66755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D012-E50F-4B94-810C-6E4AA985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66E5-D8D3-41FB-84A1-CB9C5434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228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AC5C-1219-4505-8492-6A2EFD58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B397-E4FA-46DA-B8AB-3D55FF51F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B18AD-CE37-459C-89AF-A004C271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E230A-967C-464B-9AB4-30224E2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3D053-5F89-4735-B2D5-783DF544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2FEB8-E08A-41A5-9292-F799A04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5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270F-3255-413C-B48D-FD4CFE3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AB54-935F-4414-B8AC-EE86493C4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AA363-E56D-493F-A733-B9D98F50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BE2C4-030B-4602-B258-5EC0173C7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51095-8A06-47F7-9FAF-4AA03B44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16-8A84-4474-B75C-BEC05641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EC537-30AD-47BF-B3D6-A24C6E0B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6D30A-5086-4936-B9C2-60AA1AE1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362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0812-CBEF-45DB-8E31-A4ABA798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18A0C-8224-4D51-A82F-0B3B7564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6FF71-C373-426B-9D02-16627AF4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AE2F-77D5-4B7D-BD93-B2A2826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006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9E07F-7D2B-4008-9577-DEDCE467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2653A-3813-42F1-BFB3-79D90F65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057F-52E3-40DE-9071-8D7DB650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55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A65F-85C5-4758-B46C-7C89833F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8D7E-6209-4F37-87A6-D44E2C28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C01C-B2AB-4ABA-A4B9-B0AD729B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5BB43-D10B-4067-9C51-0F27DC41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FB37-4B7A-443F-A8DA-2E08D75C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C93F8-EE50-439E-96A1-5DF3B996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183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647B-E583-4102-9699-908C6CAF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BF3BD-6346-4A49-9617-DFEFFABB8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7C668-8B82-4ED3-8818-9043FB61C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E71D-4261-4894-A313-5ACDD5F2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327F-F024-4239-B878-C7B5884D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F3573-477C-4B6A-AC4D-8C4E5B4E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000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BC3B5-CF5A-42CD-9358-221B54AE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EC8AF-1AE2-4CD5-81CF-85F01B3E7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846EB-2E62-41EB-8E3E-F74C768AD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8AA2A-B411-43ED-8F0A-99A0A7AE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D87-286E-43AD-9A27-7E68041F9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09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339E8-0D3D-48AF-AB07-85B8BE1A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Ethereum vs Bitcoin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A1CCF360-6437-4ACE-B949-B24EEC19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1AF9-F3F2-4B16-B98A-733AAC26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1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9EF63-D286-45E0-9AFE-6613B0077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376" y="1825625"/>
            <a:ext cx="8999247" cy="4351338"/>
          </a:xfrm>
        </p:spPr>
      </p:pic>
    </p:spTree>
    <p:extLst>
      <p:ext uri="{BB962C8B-B14F-4D97-AF65-F5344CB8AC3E}">
        <p14:creationId xmlns:p14="http://schemas.microsoft.com/office/powerpoint/2010/main" val="325109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198B-76A7-43B5-9433-574D266C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2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45874-87ED-4A5C-AC24-955E1CB6F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301" y="1825625"/>
            <a:ext cx="8809397" cy="4351338"/>
          </a:xfrm>
        </p:spPr>
      </p:pic>
    </p:spTree>
    <p:extLst>
      <p:ext uri="{BB962C8B-B14F-4D97-AF65-F5344CB8AC3E}">
        <p14:creationId xmlns:p14="http://schemas.microsoft.com/office/powerpoint/2010/main" val="227716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C095-14E0-4C75-ACFC-254D00E3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3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A1F41-C435-484C-A126-58197FC9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095" y="1825625"/>
            <a:ext cx="8903809" cy="4351338"/>
          </a:xfrm>
        </p:spPr>
      </p:pic>
    </p:spTree>
    <p:extLst>
      <p:ext uri="{BB962C8B-B14F-4D97-AF65-F5344CB8AC3E}">
        <p14:creationId xmlns:p14="http://schemas.microsoft.com/office/powerpoint/2010/main" val="69238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594C-AAA5-44B5-9FB3-C69F4F25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4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E8F3C-F325-4BF6-8CC7-C187AE82A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124" y="1825625"/>
            <a:ext cx="8819752" cy="4351338"/>
          </a:xfrm>
        </p:spPr>
      </p:pic>
    </p:spTree>
    <p:extLst>
      <p:ext uri="{BB962C8B-B14F-4D97-AF65-F5344CB8AC3E}">
        <p14:creationId xmlns:p14="http://schemas.microsoft.com/office/powerpoint/2010/main" val="26358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9AE1-2130-4129-86AF-7351EBC1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5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D70CF-8E33-43EA-879B-B36465CC8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335" y="1825625"/>
            <a:ext cx="9079329" cy="4351338"/>
          </a:xfrm>
        </p:spPr>
      </p:pic>
    </p:spTree>
    <p:extLst>
      <p:ext uri="{BB962C8B-B14F-4D97-AF65-F5344CB8AC3E}">
        <p14:creationId xmlns:p14="http://schemas.microsoft.com/office/powerpoint/2010/main" val="362213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D5B4-71B6-4D79-84DE-D69BCB4B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CryptoKitties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7E62C-0552-452A-A922-271E01AA7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14" y="1825625"/>
            <a:ext cx="8674572" cy="4351338"/>
          </a:xfrm>
        </p:spPr>
      </p:pic>
    </p:spTree>
    <p:extLst>
      <p:ext uri="{BB962C8B-B14F-4D97-AF65-F5344CB8AC3E}">
        <p14:creationId xmlns:p14="http://schemas.microsoft.com/office/powerpoint/2010/main" val="202370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9AB0-C2FF-4997-BBF9-3AC747B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Issues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EC770-30FE-4AC3-9A91-69EDA1B46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174" y="1825625"/>
            <a:ext cx="9103652" cy="4351338"/>
          </a:xfrm>
        </p:spPr>
      </p:pic>
    </p:spTree>
    <p:extLst>
      <p:ext uri="{BB962C8B-B14F-4D97-AF65-F5344CB8AC3E}">
        <p14:creationId xmlns:p14="http://schemas.microsoft.com/office/powerpoint/2010/main" val="162913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D420-5534-4FFD-AC72-A99F4B6C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4C42E-04C3-4F62-99E5-C278DE73A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364" y="1825625"/>
            <a:ext cx="8731271" cy="4351338"/>
          </a:xfrm>
        </p:spPr>
      </p:pic>
    </p:spTree>
    <p:extLst>
      <p:ext uri="{BB962C8B-B14F-4D97-AF65-F5344CB8AC3E}">
        <p14:creationId xmlns:p14="http://schemas.microsoft.com/office/powerpoint/2010/main" val="61659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5BED-4747-4F2D-8001-16DC5D21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vs Ethereum 2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D68AF6-D8C9-4852-AF4D-ACB41ACEA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35" y="1825625"/>
            <a:ext cx="8490530" cy="4351338"/>
          </a:xfrm>
        </p:spPr>
      </p:pic>
    </p:spTree>
    <p:extLst>
      <p:ext uri="{BB962C8B-B14F-4D97-AF65-F5344CB8AC3E}">
        <p14:creationId xmlns:p14="http://schemas.microsoft.com/office/powerpoint/2010/main" val="353340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61CD-A553-40A3-961E-A320C5EB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Crypto Currencies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E7E9E4-3EF4-4C92-9CAF-42F7870E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072" y="1825625"/>
            <a:ext cx="9287855" cy="4351338"/>
          </a:xfrm>
        </p:spPr>
      </p:pic>
    </p:spTree>
    <p:extLst>
      <p:ext uri="{BB962C8B-B14F-4D97-AF65-F5344CB8AC3E}">
        <p14:creationId xmlns:p14="http://schemas.microsoft.com/office/powerpoint/2010/main" val="93180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75BD-A8F7-408F-B842-4E7F7DAD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vs </a:t>
            </a:r>
            <a:r>
              <a:rPr lang="en-US" dirty="0" err="1"/>
              <a:t>Etheruem</a:t>
            </a:r>
            <a:r>
              <a:rPr lang="en-US" dirty="0"/>
              <a:t> 3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6ABD2-7C9C-4514-BB9E-D06B6367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178" y="1825625"/>
            <a:ext cx="8499644" cy="4351338"/>
          </a:xfrm>
        </p:spPr>
      </p:pic>
    </p:spTree>
    <p:extLst>
      <p:ext uri="{BB962C8B-B14F-4D97-AF65-F5344CB8AC3E}">
        <p14:creationId xmlns:p14="http://schemas.microsoft.com/office/powerpoint/2010/main" val="103972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B53D-D172-43B8-8E51-F384C13D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vs Proof of Stake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0E80B-ADE6-4A9C-A119-4E8B8E50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84" y="1825625"/>
            <a:ext cx="7833232" cy="4351338"/>
          </a:xfrm>
        </p:spPr>
      </p:pic>
    </p:spTree>
    <p:extLst>
      <p:ext uri="{BB962C8B-B14F-4D97-AF65-F5344CB8AC3E}">
        <p14:creationId xmlns:p14="http://schemas.microsoft.com/office/powerpoint/2010/main" val="222383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8396-E530-4235-8CCE-20676AC8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vs </a:t>
            </a:r>
            <a:r>
              <a:rPr lang="en-US" dirty="0" err="1"/>
              <a:t>Etheruem</a:t>
            </a:r>
            <a:r>
              <a:rPr lang="en-US" dirty="0"/>
              <a:t> 4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99308-ADC8-45AC-B798-1BAD657C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73" y="1825625"/>
            <a:ext cx="9715854" cy="4351338"/>
          </a:xfrm>
        </p:spPr>
      </p:pic>
    </p:spTree>
    <p:extLst>
      <p:ext uri="{BB962C8B-B14F-4D97-AF65-F5344CB8AC3E}">
        <p14:creationId xmlns:p14="http://schemas.microsoft.com/office/powerpoint/2010/main" val="63264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8396-E530-4235-8CCE-20676AC8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Bitcoin vs Etheruem 4</a:t>
            </a:r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D2174B7-DF6C-4F43-BABF-B21D7C520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346" y="1863801"/>
            <a:ext cx="883730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ED22-8BB3-4EF9-8A05-40CDA1B3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Coins and Tokens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15ED8FDC-4CFB-4C52-9153-29A2B3858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80" y="1863801"/>
            <a:ext cx="875023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B394-CF71-41FC-ACF6-6B9E08C8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and Tokens 2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7343D-DC6E-48FF-B6DA-32D7679E3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238" y="1825625"/>
            <a:ext cx="8893524" cy="4351338"/>
          </a:xfrm>
        </p:spPr>
      </p:pic>
    </p:spTree>
    <p:extLst>
      <p:ext uri="{BB962C8B-B14F-4D97-AF65-F5344CB8AC3E}">
        <p14:creationId xmlns:p14="http://schemas.microsoft.com/office/powerpoint/2010/main" val="69899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50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Ethereum vs Bitcoin</vt:lpstr>
      <vt:lpstr>Bitcoin vs Ethereum 2</vt:lpstr>
      <vt:lpstr>Top Crypto Currencies</vt:lpstr>
      <vt:lpstr>Bitcoin vs Etheruem 3</vt:lpstr>
      <vt:lpstr>Proof of Work vs Proof of Stake</vt:lpstr>
      <vt:lpstr>Bitcoin vs Etheruem 4</vt:lpstr>
      <vt:lpstr>Bitcoin vs Etheruem 4</vt:lpstr>
      <vt:lpstr>Coins and Tokens</vt:lpstr>
      <vt:lpstr>Coins and Tokens 2</vt:lpstr>
      <vt:lpstr>Tokens 1</vt:lpstr>
      <vt:lpstr>Tokens 2</vt:lpstr>
      <vt:lpstr>Tokens 3</vt:lpstr>
      <vt:lpstr>Tokens 4</vt:lpstr>
      <vt:lpstr>Tokens 5</vt:lpstr>
      <vt:lpstr>CryptoKitties</vt:lpstr>
      <vt:lpstr>Developer Issues</vt:lpstr>
      <vt:lpstr>Hacks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Binjamin Barsch</dc:creator>
  <cp:lastModifiedBy>Binjamin Barsch</cp:lastModifiedBy>
  <cp:revision>8</cp:revision>
  <dcterms:created xsi:type="dcterms:W3CDTF">2022-05-08T11:04:55Z</dcterms:created>
  <dcterms:modified xsi:type="dcterms:W3CDTF">2022-06-03T15:27:00Z</dcterms:modified>
</cp:coreProperties>
</file>